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8.jpg"/><Relationship Id="rId5" Type="http://schemas.openxmlformats.org/officeDocument/2006/relationships/image" Target="../media/image6.jpg"/><Relationship Id="rId6" Type="http://schemas.openxmlformats.org/officeDocument/2006/relationships/image" Target="../media/image7.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لومړی د څراغونو خورا پتلی طبقه</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پریږدئ چې وچ شي، بیا روښانه خړ اضافه کړئ</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پرېږدئ چې وچ شي، بیا تیاره خړ اضافه کړئ</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بیا تر ټولو تیاره خړ اضافه کړئ</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حواله انځور</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دلته رنګ کړئ</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د اوبو رنګ رنګ کولو اساسات - ایپل</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د اوبو رنګ غوره کار کوي کله چې تاسو له رڼا څخه تیاره ته رنګ کړئ دا د انځور کولو برعکس دی. دا کاري پاڼه د دې لپاره ده چې تاسو سره په شیانو کې د رڼا او تیاره مختلف شکلونو لیدلو کې مرسته وکړي. که دا ستاسو لومړی ځل وي، په ساده ډول د ورته رنګ پتلي پرتونه وکاروئ. که نه نو، هڅه وکړئ له ګرم رنګ څخه، لکه د رڼا نارنجي، یو یخ رنګ ته لاړ شئ، لکه تیاره ارغواني.</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د اوبو رنګ رنګ کولو اساسات - نارنج</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د اوبو رنګ غوره کار کوي کله چې تاسو له رڼا څخه تیاره ته رنګ کړئ دا د انځور کولو برعکس دی. دا کاري پاڼه د دې لپاره ده چې تاسو سره په شیانو کې د رڼا او تیاره مختلف شکلونه وګورئ. که دا ستاسو لومړی ځل وي، په ساده ډول د ورته رنګ پتلي پرتونه وکاروئ. که نه نو، هڅه وکړئ له ګرم رنګ څخه، لکه د رڼا نارنجي، یو یخ رنګ ته لاړ شئ، لکه تیاره ارغواني.</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لومړی د څراغونو خورا پتلی طبقه</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پریږدئ چې وچ شي، بیا روښانه خړ اضافه کړئ</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حواله انځور</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دلته رنګ کړئ</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پرېږدئ چې وچ شي، بیا تیاره خړ اضافه کړئ</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بیا تر ټولو تیاره خړ اضافه کړئ</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